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4"/>
  </p:sldMasterIdLst>
  <p:notesMasterIdLst>
    <p:notesMasterId r:id="rId11"/>
  </p:notesMasterIdLst>
  <p:sldIdLst>
    <p:sldId id="256" r:id="rId5"/>
    <p:sldId id="257" r:id="rId6"/>
    <p:sldId id="278" r:id="rId7"/>
    <p:sldId id="279" r:id="rId8"/>
    <p:sldId id="259" r:id="rId9"/>
    <p:sldId id="277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26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573F60-7B9C-481F-8EA8-770A838E5D49}" v="38" dt="2025-07-07T11:48:30.6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253" autoAdjust="0"/>
  </p:normalViewPr>
  <p:slideViewPr>
    <p:cSldViewPr snapToGrid="0">
      <p:cViewPr varScale="1">
        <p:scale>
          <a:sx n="120" d="100"/>
          <a:sy n="120" d="100"/>
        </p:scale>
        <p:origin x="820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D8C13740-013C-1ACD-2C1A-BC55103071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D5E80DEE-03C1-7DA6-1047-A969D9A747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8ADBAA3B-29BF-211E-1985-2A3DDD7C5E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17740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576D28AC-2E50-930D-4DD9-8A9DFE7560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B8DBCB06-D47B-B020-F154-E8EE90429A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EB83C84C-CDDE-A8F9-9A3B-1F6CE84153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66544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FCBDEB0A-C772-348F-AF81-0DA5E0E0AB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23B23B72-F599-505C-FC29-4F86ECBBF6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51E07B03-2FC8-03AD-7677-06BA6AB23C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2957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-13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49275" y="2995800"/>
            <a:ext cx="6846988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2500" b="1" dirty="0">
                <a:solidFill>
                  <a:srgbClr val="19264B"/>
                </a:solidFill>
              </a:rPr>
              <a:t>동계</a:t>
            </a:r>
            <a:r>
              <a:rPr lang="en-US" altLang="ko" sz="2500" b="1" dirty="0">
                <a:solidFill>
                  <a:srgbClr val="19264B"/>
                </a:solidFill>
              </a:rPr>
              <a:t> Conference MM 2</a:t>
            </a:r>
            <a:r>
              <a:rPr lang="ko-KR" altLang="en-US" sz="2500" b="1" dirty="0">
                <a:solidFill>
                  <a:srgbClr val="19264B"/>
                </a:solidFill>
              </a:rPr>
              <a:t>팀 주제 발표</a:t>
            </a:r>
            <a:endParaRPr lang="en-US" altLang="ko-KR"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</a:t>
            </a:r>
            <a:r>
              <a:rPr lang="en-US" altLang="ko" dirty="0">
                <a:solidFill>
                  <a:srgbClr val="19264B"/>
                </a:solidFill>
              </a:rPr>
              <a:t>5</a:t>
            </a:r>
            <a:r>
              <a:rPr lang="ko" dirty="0">
                <a:solidFill>
                  <a:srgbClr val="19264B"/>
                </a:solidFill>
              </a:rPr>
              <a:t>.</a:t>
            </a:r>
            <a:r>
              <a:rPr lang="en-US" altLang="ko" dirty="0">
                <a:solidFill>
                  <a:srgbClr val="19264B"/>
                </a:solidFill>
              </a:rPr>
              <a:t>12.26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1" dirty="0">
                <a:solidFill>
                  <a:srgbClr val="19264B"/>
                </a:solidFill>
              </a:rPr>
              <a:t>발표자 : </a:t>
            </a:r>
            <a:r>
              <a:rPr lang="ko-KR" altLang="en-US" sz="1100" b="1" dirty="0">
                <a:solidFill>
                  <a:srgbClr val="19264B"/>
                </a:solidFill>
              </a:rPr>
              <a:t>김현수</a:t>
            </a:r>
            <a:endParaRPr sz="1100" b="1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프로젝트</a:t>
            </a:r>
            <a:r>
              <a:rPr lang="ko" sz="2000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원 소개 및 만남 인증</a:t>
            </a:r>
            <a:endParaRPr sz="2000" b="1" dirty="0">
              <a:solidFill>
                <a:srgbClr val="19264B"/>
              </a:solidFill>
              <a:latin typeface="+mj-lt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5310739" y="1824031"/>
            <a:ext cx="3043447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latin typeface="+mj-lt"/>
              </a:rPr>
              <a:t>프로젝트원 </a:t>
            </a:r>
            <a:r>
              <a:rPr lang="en-US" altLang="ko-KR" b="1" dirty="0">
                <a:latin typeface="+mj-lt"/>
              </a:rPr>
              <a:t>1: </a:t>
            </a:r>
            <a:r>
              <a:rPr lang="ko-KR" altLang="en-US" b="1" dirty="0">
                <a:latin typeface="+mj-lt"/>
              </a:rPr>
              <a:t>김현수 </a:t>
            </a:r>
            <a:r>
              <a:rPr lang="en-US" altLang="ko-KR" b="1" dirty="0">
                <a:latin typeface="+mj-lt"/>
              </a:rPr>
              <a:t>(</a:t>
            </a:r>
            <a:r>
              <a:rPr lang="ko-KR" altLang="en-US" b="1" dirty="0">
                <a:latin typeface="+mj-lt"/>
              </a:rPr>
              <a:t>소프트웨어</a:t>
            </a:r>
            <a:r>
              <a:rPr lang="en-US" altLang="ko-KR" b="1" dirty="0">
                <a:latin typeface="+mj-lt"/>
              </a:rPr>
              <a:t>)</a:t>
            </a:r>
            <a:endParaRPr b="1" dirty="0">
              <a:latin typeface="+mj-lt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latin typeface="+mj-lt"/>
              </a:rPr>
              <a:t>프로젝트원 </a:t>
            </a:r>
            <a:r>
              <a:rPr lang="en-US" altLang="ko-KR" b="1" dirty="0">
                <a:latin typeface="+mj-lt"/>
              </a:rPr>
              <a:t>2: </a:t>
            </a:r>
            <a:r>
              <a:rPr lang="ko-KR" altLang="en-US" b="1" dirty="0" err="1">
                <a:latin typeface="+mj-lt"/>
              </a:rPr>
              <a:t>윤혜린</a:t>
            </a:r>
            <a:r>
              <a:rPr lang="en-US" altLang="ko-KR" b="1" dirty="0">
                <a:latin typeface="+mj-lt"/>
              </a:rPr>
              <a:t> (</a:t>
            </a:r>
            <a:r>
              <a:rPr lang="ko-KR" altLang="en-US" b="1" dirty="0">
                <a:latin typeface="+mj-lt"/>
              </a:rPr>
              <a:t>소프트웨어</a:t>
            </a:r>
            <a:r>
              <a:rPr lang="en-US" altLang="ko-KR" b="1" dirty="0">
                <a:latin typeface="+mj-lt"/>
              </a:rPr>
              <a:t>)</a:t>
            </a:r>
            <a:endParaRPr lang="ko-KR" altLang="en-US" b="1" dirty="0">
              <a:latin typeface="+mj-lt"/>
            </a:endParaRPr>
          </a:p>
        </p:txBody>
      </p:sp>
      <p:pic>
        <p:nvPicPr>
          <p:cNvPr id="4" name="그림 3" descr="인간의 얼굴, 사람, 미소, 의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5069AF1-C013-84ED-A315-2249558395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1360" y="1247997"/>
            <a:ext cx="2769119" cy="25717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8404F0CF-8DF1-849F-B0BA-B52B1C090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FA4A6F37-09F1-276D-D7B1-079BFCF39328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1F5D228C-1063-5C82-59B6-F20540ED601C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B2962229-BB47-B494-4D9E-F349CF08982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C6F4286C-FE18-B770-7626-A06845B0F1CB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Visual Grounding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AC4A5F-BB90-4C8E-3A1D-7C1BDEF800A6}"/>
              </a:ext>
            </a:extLst>
          </p:cNvPr>
          <p:cNvSpPr txBox="1"/>
          <p:nvPr/>
        </p:nvSpPr>
        <p:spPr>
          <a:xfrm>
            <a:off x="1471792" y="809329"/>
            <a:ext cx="593978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/>
              <a:t>대부분의 </a:t>
            </a:r>
            <a:r>
              <a:rPr lang="en-US" altLang="ko-KR" sz="1000" b="1" dirty="0"/>
              <a:t>Backbone</a:t>
            </a:r>
            <a:r>
              <a:rPr lang="ko-KR" altLang="en-US" sz="1000" b="1" dirty="0"/>
              <a:t>이 </a:t>
            </a:r>
            <a:r>
              <a:rPr lang="en-US" altLang="ko-KR" sz="1000" b="1" dirty="0"/>
              <a:t>Swin-Transformer + BERT / </a:t>
            </a:r>
            <a:r>
              <a:rPr lang="en-US" altLang="ko-KR" sz="1000" b="1" dirty="0" err="1"/>
              <a:t>ViT</a:t>
            </a:r>
            <a:r>
              <a:rPr lang="en-US" altLang="ko-KR" sz="1000" b="1" dirty="0"/>
              <a:t> + VLLM</a:t>
            </a:r>
            <a:r>
              <a:rPr lang="ko-KR" altLang="en-US" sz="1000" b="1" dirty="0"/>
              <a:t>의</a:t>
            </a:r>
            <a:r>
              <a:rPr lang="en-US" altLang="ko-KR" sz="1000" b="1" dirty="0"/>
              <a:t> </a:t>
            </a:r>
            <a:r>
              <a:rPr lang="ko-KR" altLang="en-US" sz="1000" b="1" dirty="0"/>
              <a:t>조합</a:t>
            </a:r>
            <a:r>
              <a:rPr lang="en-US" altLang="ko-KR" sz="1000" b="1" dirty="0"/>
              <a:t> </a:t>
            </a:r>
            <a:r>
              <a:rPr lang="ko-KR" altLang="en-US" sz="1000" b="1" dirty="0"/>
              <a:t>사용</a:t>
            </a:r>
            <a:endParaRPr lang="en-US" altLang="ko-KR" sz="1000" b="1" dirty="0"/>
          </a:p>
        </p:txBody>
      </p:sp>
      <p:pic>
        <p:nvPicPr>
          <p:cNvPr id="5" name="그림 4" descr="스크린샷, 텍스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7A4A428-78E8-EB15-3DEF-8C21368673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8755" y="1430413"/>
            <a:ext cx="5577575" cy="371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738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1FAB0218-E1DC-8F4F-7B20-48B6EC880E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1C22196A-C85B-BF7A-B4FE-645C62153987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084DEB2C-0A3F-EE1F-3B84-5D20542AF3B5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E1AEE699-2C62-6546-7C32-F9E45504B8A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65F26396-9E85-6CD1-0DEA-26A512669A83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Visual Grounding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1A7F14-3730-5FF1-199F-92156FBD141A}"/>
              </a:ext>
            </a:extLst>
          </p:cNvPr>
          <p:cNvSpPr txBox="1"/>
          <p:nvPr/>
        </p:nvSpPr>
        <p:spPr>
          <a:xfrm>
            <a:off x="1471792" y="809329"/>
            <a:ext cx="593978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000" b="1" dirty="0"/>
              <a:t>Image-text alignment</a:t>
            </a:r>
            <a:r>
              <a:rPr lang="ko-KR" altLang="en-US" sz="1000" b="1" dirty="0"/>
              <a:t>된 </a:t>
            </a:r>
            <a:r>
              <a:rPr lang="en-US" altLang="ko-KR" sz="1000" b="1" dirty="0"/>
              <a:t>CLIP</a:t>
            </a:r>
            <a:r>
              <a:rPr lang="ko-KR" altLang="en-US" sz="1000" b="1" dirty="0"/>
              <a:t>을 안 쓰고 왜 </a:t>
            </a:r>
            <a:r>
              <a:rPr lang="en-US" altLang="ko-KR" sz="1000" b="1" dirty="0"/>
              <a:t>Swin Transformer/</a:t>
            </a:r>
            <a:r>
              <a:rPr lang="en-US" altLang="ko-KR" sz="1000" b="1" dirty="0" err="1"/>
              <a:t>ViT</a:t>
            </a:r>
            <a:r>
              <a:rPr lang="ko-KR" altLang="en-US" sz="1000" b="1" dirty="0"/>
              <a:t>를 쓸까</a:t>
            </a:r>
            <a:r>
              <a:rPr lang="en-US" altLang="ko-KR" sz="1000" b="1" dirty="0"/>
              <a:t>?</a:t>
            </a:r>
          </a:p>
          <a:p>
            <a:endParaRPr lang="en-US" altLang="ko-KR" sz="1000" b="1" dirty="0"/>
          </a:p>
          <a:p>
            <a:pPr marL="171450" indent="-171450">
              <a:buFontTx/>
              <a:buChar char="-"/>
            </a:pPr>
            <a:r>
              <a:rPr lang="en-US" altLang="ko-KR" sz="1000" dirty="0"/>
              <a:t>CLIP</a:t>
            </a:r>
            <a:r>
              <a:rPr lang="ko-KR" altLang="en-US" sz="1000" dirty="0"/>
              <a:t>은 입력 해상도가 </a:t>
            </a:r>
            <a:r>
              <a:rPr lang="en-US" altLang="ko-KR" sz="1000" dirty="0"/>
              <a:t>224x224</a:t>
            </a:r>
            <a:r>
              <a:rPr lang="ko-KR" altLang="en-US" sz="1000" dirty="0"/>
              <a:t>로 비교적 </a:t>
            </a:r>
            <a:r>
              <a:rPr lang="ko-KR" altLang="en-US" sz="1000" b="1" dirty="0"/>
              <a:t>낮은 해상도</a:t>
            </a:r>
            <a:r>
              <a:rPr lang="ko-KR" altLang="en-US" sz="1000" dirty="0"/>
              <a:t>를 가지고 있음</a:t>
            </a:r>
            <a:endParaRPr lang="en-US" altLang="ko-KR" sz="1000" dirty="0"/>
          </a:p>
          <a:p>
            <a:pPr marL="171450" indent="-171450">
              <a:buFontTx/>
              <a:buChar char="-"/>
            </a:pPr>
            <a:r>
              <a:rPr lang="en-US" altLang="ko-KR" sz="1000" dirty="0"/>
              <a:t>CLIP</a:t>
            </a:r>
            <a:r>
              <a:rPr lang="ko-KR" altLang="en-US" sz="1000" dirty="0"/>
              <a:t>은 </a:t>
            </a:r>
            <a:r>
              <a:rPr lang="ko-KR" altLang="en-US" sz="1000" b="1" dirty="0"/>
              <a:t>공간적 이해</a:t>
            </a:r>
            <a:r>
              <a:rPr lang="ko-KR" altLang="en-US" sz="1000" dirty="0"/>
              <a:t> 성능이 좋지 않음</a:t>
            </a:r>
            <a:endParaRPr lang="en-US" altLang="ko-KR" sz="1000" dirty="0"/>
          </a:p>
        </p:txBody>
      </p:sp>
      <p:pic>
        <p:nvPicPr>
          <p:cNvPr id="2" name="그림 1" descr="포유류, 고양이, 집고양이, 실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B99A615-7E51-CD27-8FE2-49758BF00E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1792" y="2028392"/>
            <a:ext cx="2782251" cy="17365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7AEC25E-7272-1D63-AED1-C18C82D9E7E7}"/>
              </a:ext>
            </a:extLst>
          </p:cNvPr>
          <p:cNvSpPr txBox="1"/>
          <p:nvPr/>
        </p:nvSpPr>
        <p:spPr>
          <a:xfrm>
            <a:off x="4706378" y="3518693"/>
            <a:ext cx="181872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000" dirty="0"/>
              <a:t>(+0.0231)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0D42F58-F60D-5C33-2666-FA609D9057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6380" y="3171303"/>
            <a:ext cx="3970167" cy="34739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B7D0E68-3FF2-2642-A862-AE28F82475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4817" y="2023654"/>
            <a:ext cx="3978118" cy="3193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EAC3BA-EFC4-9E39-2E9E-FCC6D40C18F4}"/>
              </a:ext>
            </a:extLst>
          </p:cNvPr>
          <p:cNvSpPr txBox="1"/>
          <p:nvPr/>
        </p:nvSpPr>
        <p:spPr>
          <a:xfrm>
            <a:off x="4634817" y="2874498"/>
            <a:ext cx="181872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000" dirty="0"/>
              <a:t>Spatial error</a:t>
            </a:r>
          </a:p>
        </p:txBody>
      </p:sp>
    </p:spTree>
    <p:extLst>
      <p:ext uri="{BB962C8B-B14F-4D97-AF65-F5344CB8AC3E}">
        <p14:creationId xmlns:p14="http://schemas.microsoft.com/office/powerpoint/2010/main" val="3509222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프로젝트 주제</a:t>
            </a: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5A8C8EAE-862F-3B20-3413-FCC18076C09A}"/>
              </a:ext>
            </a:extLst>
          </p:cNvPr>
          <p:cNvSpPr txBox="1"/>
          <p:nvPr/>
        </p:nvSpPr>
        <p:spPr>
          <a:xfrm>
            <a:off x="2055733" y="2231672"/>
            <a:ext cx="6229528" cy="680156"/>
          </a:xfrm>
          <a:prstGeom prst="rect">
            <a:avLst/>
          </a:prstGeom>
          <a:noFill/>
          <a:ln w="25400"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en-US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CLIP</a:t>
            </a:r>
            <a:r>
              <a:rPr lang="ko-KR" altLang="en-US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의 입력 해상도 문제와 공간 이해 능력을 높여 </a:t>
            </a:r>
            <a:r>
              <a:rPr lang="en-US" altLang="ko-KR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image backbone</a:t>
            </a:r>
            <a:r>
              <a:rPr lang="ko-KR" altLang="en-US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으로 사용하고 </a:t>
            </a:r>
            <a:r>
              <a:rPr lang="en-US" altLang="ko-KR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VLLM</a:t>
            </a:r>
            <a:r>
              <a:rPr lang="ko-KR" altLang="en-US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과 결합해 </a:t>
            </a:r>
            <a:r>
              <a:rPr lang="en-US" altLang="ko-KR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visual </a:t>
            </a:r>
            <a:r>
              <a:rPr lang="en-US" altLang="ko-KR" b="1" dirty="0" err="1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grouding</a:t>
            </a:r>
            <a:r>
              <a:rPr lang="ko-KR" altLang="en-US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의 성능을 높여보자</a:t>
            </a:r>
            <a:endParaRPr b="1" dirty="0">
              <a:solidFill>
                <a:srgbClr val="19264B"/>
              </a:solidFill>
              <a:latin typeface="+mj-lt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3F3D2733-ADA8-8B7A-F3F8-BD56EBBBBD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2BE7BBD3-478E-E8DC-1F73-C53CDC29626D}"/>
              </a:ext>
            </a:extLst>
          </p:cNvPr>
          <p:cNvSpPr/>
          <p:nvPr/>
        </p:nvSpPr>
        <p:spPr>
          <a:xfrm>
            <a:off x="0" y="-37950"/>
            <a:ext cx="918464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91A39314-F054-AA15-6DB2-98B9A1D00580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AD92993E-C9DC-3773-F505-9AADC3DA8F0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3FBA4906-18AE-3C24-BE02-498F5EEEFB7C}"/>
              </a:ext>
            </a:extLst>
          </p:cNvPr>
          <p:cNvSpPr txBox="1"/>
          <p:nvPr/>
        </p:nvSpPr>
        <p:spPr>
          <a:xfrm>
            <a:off x="2739935" y="2125489"/>
            <a:ext cx="4427945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 b="1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</a:t>
            </a:r>
            <a:r>
              <a:rPr lang="en-US" altLang="ko-KR" sz="4000" b="1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 </a:t>
            </a:r>
            <a:endParaRPr sz="4000" b="1" dirty="0">
              <a:solidFill>
                <a:schemeClr val="bg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87917607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4C7CDFB7A122384D90D339604581DF7F" ma:contentTypeVersion="5" ma:contentTypeDescription="새 문서를 만듭니다." ma:contentTypeScope="" ma:versionID="2169f00a9bfb733468103c3855da3a3c">
  <xsd:schema xmlns:xsd="http://www.w3.org/2001/XMLSchema" xmlns:xs="http://www.w3.org/2001/XMLSchema" xmlns:p="http://schemas.microsoft.com/office/2006/metadata/properties" xmlns:ns3="5a25e921-cf3f-461b-a6eb-105e8cee8f82" targetNamespace="http://schemas.microsoft.com/office/2006/metadata/properties" ma:root="true" ma:fieldsID="851a16cabec70bec2a2fd100aa50610e" ns3:_="">
    <xsd:import namespace="5a25e921-cf3f-461b-a6eb-105e8cee8f8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25e921-cf3f-461b-a6eb-105e8cee8f8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a25e921-cf3f-461b-a6eb-105e8cee8f82" xsi:nil="true"/>
  </documentManagement>
</p:properties>
</file>

<file path=customXml/itemProps1.xml><?xml version="1.0" encoding="utf-8"?>
<ds:datastoreItem xmlns:ds="http://schemas.openxmlformats.org/officeDocument/2006/customXml" ds:itemID="{E13D352B-1510-49D4-B5E1-49DB03997D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a25e921-cf3f-461b-a6eb-105e8cee8f8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1D9E52A-0923-498F-8736-6069AC06EBE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1A533D7-F706-4765-8047-CDB899C592B8}">
  <ds:schemaRefs>
    <ds:schemaRef ds:uri="http://www.w3.org/XML/1998/namespace"/>
    <ds:schemaRef ds:uri="http://schemas.microsoft.com/office/2006/metadata/properties"/>
    <ds:schemaRef ds:uri="http://purl.org/dc/dcmitype/"/>
    <ds:schemaRef ds:uri="http://purl.org/dc/terms/"/>
    <ds:schemaRef ds:uri="http://purl.org/dc/elements/1.1/"/>
    <ds:schemaRef ds:uri="5a25e921-cf3f-461b-a6eb-105e8cee8f8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727</TotalTime>
  <Words>115</Words>
  <Application>Microsoft Office PowerPoint</Application>
  <PresentationFormat>화면 슬라이드 쇼(16:9)</PresentationFormat>
  <Paragraphs>21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NanumGothic ExtraBold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dongha Lee</dc:creator>
  <cp:lastModifiedBy>현수 김</cp:lastModifiedBy>
  <cp:revision>33</cp:revision>
  <dcterms:modified xsi:type="dcterms:W3CDTF">2025-12-24T13:47:47Z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0x0101004C7CDFB7A122384D90D339604581DF7F</vt:lpwstr>
  </property>
</Properties>
</file>